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7"/>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820" r:id="rId215"/>
    <p:sldId id="821" r:id="rId216"/>
    <p:sldId id="1077"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818" r:id="rId317"/>
    <p:sldId id="631" r:id="rId318"/>
    <p:sldId id="993" r:id="rId319"/>
    <p:sldId id="913" r:id="rId320"/>
    <p:sldId id="632" r:id="rId321"/>
    <p:sldId id="994" r:id="rId322"/>
    <p:sldId id="751" r:id="rId323"/>
    <p:sldId id="352" r:id="rId324"/>
    <p:sldId id="633" r:id="rId325"/>
    <p:sldId id="995" r:id="rId326"/>
    <p:sldId id="996" r:id="rId327"/>
    <p:sldId id="634" r:id="rId328"/>
    <p:sldId id="635" r:id="rId329"/>
    <p:sldId id="368" r:id="rId330"/>
    <p:sldId id="636" r:id="rId331"/>
    <p:sldId id="663" r:id="rId332"/>
    <p:sldId id="664" r:id="rId333"/>
    <p:sldId id="637" r:id="rId334"/>
    <p:sldId id="638" r:id="rId335"/>
    <p:sldId id="712" r:id="rId336"/>
    <p:sldId id="713" r:id="rId337"/>
    <p:sldId id="714" r:id="rId338"/>
    <p:sldId id="379" r:id="rId339"/>
    <p:sldId id="953" r:id="rId340"/>
    <p:sldId id="1018" r:id="rId341"/>
    <p:sldId id="1019" r:id="rId342"/>
    <p:sldId id="1020" r:id="rId343"/>
    <p:sldId id="643" r:id="rId344"/>
    <p:sldId id="642" r:id="rId345"/>
    <p:sldId id="847" r:id="rId346"/>
    <p:sldId id="848" r:id="rId347"/>
    <p:sldId id="640" r:id="rId348"/>
    <p:sldId id="641" r:id="rId349"/>
    <p:sldId id="648" r:id="rId350"/>
    <p:sldId id="649" r:id="rId351"/>
    <p:sldId id="650" r:id="rId352"/>
    <p:sldId id="651" r:id="rId353"/>
    <p:sldId id="652" r:id="rId354"/>
    <p:sldId id="653" r:id="rId355"/>
    <p:sldId id="386" r:id="rId356"/>
    <p:sldId id="654" r:id="rId357"/>
    <p:sldId id="655" r:id="rId358"/>
    <p:sldId id="656" r:id="rId359"/>
    <p:sldId id="397" r:id="rId360"/>
    <p:sldId id="657" r:id="rId361"/>
    <p:sldId id="658" r:id="rId362"/>
    <p:sldId id="659" r:id="rId363"/>
    <p:sldId id="1072" r:id="rId364"/>
    <p:sldId id="399" r:id="rId365"/>
    <p:sldId id="660" r:id="rId366"/>
    <p:sldId id="829" r:id="rId367"/>
    <p:sldId id="830" r:id="rId368"/>
    <p:sldId id="669" r:id="rId369"/>
    <p:sldId id="670" r:id="rId370"/>
    <p:sldId id="1071" r:id="rId371"/>
    <p:sldId id="683" r:id="rId372"/>
    <p:sldId id="684" r:id="rId373"/>
    <p:sldId id="682" r:id="rId374"/>
    <p:sldId id="860" r:id="rId375"/>
    <p:sldId id="671" r:id="rId376"/>
    <p:sldId id="672" r:id="rId377"/>
    <p:sldId id="673" r:id="rId378"/>
    <p:sldId id="674" r:id="rId379"/>
    <p:sldId id="801" r:id="rId380"/>
    <p:sldId id="1012" r:id="rId381"/>
    <p:sldId id="1013" r:id="rId382"/>
    <p:sldId id="1016" r:id="rId383"/>
    <p:sldId id="802" r:id="rId384"/>
    <p:sldId id="914" r:id="rId385"/>
    <p:sldId id="852" r:id="rId386"/>
    <p:sldId id="1015" r:id="rId387"/>
    <p:sldId id="895" r:id="rId388"/>
    <p:sldId id="896" r:id="rId389"/>
    <p:sldId id="978"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73" r:id="rId413"/>
    <p:sldId id="1011" r:id="rId414"/>
    <p:sldId id="1061" r:id="rId415"/>
    <p:sldId id="1062" r:id="rId416"/>
    <p:sldId id="1063" r:id="rId417"/>
    <p:sldId id="1064" r:id="rId418"/>
    <p:sldId id="1065" r:id="rId419"/>
    <p:sldId id="1066" r:id="rId420"/>
    <p:sldId id="1067" r:id="rId421"/>
    <p:sldId id="1068" r:id="rId422"/>
    <p:sldId id="727" r:id="rId423"/>
    <p:sldId id="728" r:id="rId424"/>
    <p:sldId id="781" r:id="rId425"/>
    <p:sldId id="1007" r:id="rId426"/>
    <p:sldId id="730" r:id="rId427"/>
    <p:sldId id="775" r:id="rId428"/>
    <p:sldId id="734" r:id="rId429"/>
    <p:sldId id="735" r:id="rId430"/>
    <p:sldId id="738" r:id="rId431"/>
    <p:sldId id="774" r:id="rId432"/>
    <p:sldId id="737" r:id="rId433"/>
    <p:sldId id="740" r:id="rId434"/>
    <p:sldId id="968" r:id="rId435"/>
    <p:sldId id="969" r:id="rId436"/>
    <p:sldId id="1045" r:id="rId437"/>
    <p:sldId id="986" r:id="rId438"/>
    <p:sldId id="427" r:id="rId439"/>
    <p:sldId id="688" r:id="rId440"/>
    <p:sldId id="689" r:id="rId441"/>
    <p:sldId id="731" r:id="rId442"/>
    <p:sldId id="732" r:id="rId443"/>
    <p:sldId id="758" r:id="rId444"/>
    <p:sldId id="759" r:id="rId445"/>
    <p:sldId id="916" r:id="rId446"/>
    <p:sldId id="917" r:id="rId447"/>
    <p:sldId id="840" r:id="rId448"/>
    <p:sldId id="841" r:id="rId449"/>
    <p:sldId id="939" r:id="rId450"/>
    <p:sldId id="766" r:id="rId451"/>
    <p:sldId id="767" r:id="rId452"/>
    <p:sldId id="776" r:id="rId453"/>
    <p:sldId id="752" r:id="rId454"/>
    <p:sldId id="753" r:id="rId455"/>
    <p:sldId id="764" r:id="rId456"/>
    <p:sldId id="765" r:id="rId457"/>
    <p:sldId id="874" r:id="rId458"/>
    <p:sldId id="946" r:id="rId459"/>
    <p:sldId id="777" r:id="rId460"/>
    <p:sldId id="762" r:id="rId461"/>
    <p:sldId id="763" r:id="rId462"/>
    <p:sldId id="769" r:id="rId463"/>
    <p:sldId id="770" r:id="rId464"/>
    <p:sldId id="873" r:id="rId465"/>
    <p:sldId id="875" r:id="rId466"/>
    <p:sldId id="1069" r:id="rId467"/>
    <p:sldId id="943" r:id="rId468"/>
    <p:sldId id="755" r:id="rId469"/>
    <p:sldId id="754" r:id="rId470"/>
    <p:sldId id="760" r:id="rId471"/>
    <p:sldId id="952" r:id="rId472"/>
    <p:sldId id="768" r:id="rId473"/>
    <p:sldId id="761" r:id="rId474"/>
    <p:sldId id="861" r:id="rId475"/>
    <p:sldId id="862" r:id="rId476"/>
    <p:sldId id="756" r:id="rId477"/>
    <p:sldId id="771" r:id="rId478"/>
    <p:sldId id="876" r:id="rId479"/>
    <p:sldId id="877" r:id="rId480"/>
    <p:sldId id="778" r:id="rId481"/>
    <p:sldId id="779" r:id="rId482"/>
    <p:sldId id="834" r:id="rId483"/>
    <p:sldId id="780" r:id="rId484"/>
    <p:sldId id="833" r:id="rId485"/>
    <p:sldId id="783" r:id="rId486"/>
    <p:sldId id="880" r:id="rId487"/>
    <p:sldId id="881" r:id="rId488"/>
    <p:sldId id="879" r:id="rId489"/>
    <p:sldId id="866" r:id="rId490"/>
    <p:sldId id="878" r:id="rId491"/>
    <p:sldId id="867" r:id="rId492"/>
    <p:sldId id="868" r:id="rId493"/>
    <p:sldId id="870" r:id="rId494"/>
    <p:sldId id="871" r:id="rId495"/>
    <p:sldId id="869" r:id="rId496"/>
    <p:sldId id="1033" r:id="rId497"/>
    <p:sldId id="1021" r:id="rId498"/>
    <p:sldId id="1022" r:id="rId499"/>
    <p:sldId id="1023" r:id="rId500"/>
    <p:sldId id="1024" r:id="rId501"/>
    <p:sldId id="1025" r:id="rId502"/>
    <p:sldId id="1027" r:id="rId503"/>
    <p:sldId id="1028" r:id="rId504"/>
    <p:sldId id="1029" r:id="rId505"/>
    <p:sldId id="1030" r:id="rId506"/>
    <p:sldId id="1032" r:id="rId507"/>
    <p:sldId id="1031" r:id="rId508"/>
    <p:sldId id="885" r:id="rId509"/>
    <p:sldId id="1074" r:id="rId510"/>
    <p:sldId id="976" r:id="rId511"/>
    <p:sldId id="933" r:id="rId512"/>
    <p:sldId id="954" r:id="rId513"/>
    <p:sldId id="788" r:id="rId514"/>
    <p:sldId id="988" r:id="rId515"/>
    <p:sldId id="1026" r:id="rId5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41A1A"/>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75" d="100"/>
          <a:sy n="75" d="100"/>
        </p:scale>
        <p:origin x="1830" y="33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notesMaster" Target="notesMasters/notesMaster1.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presProps" Target="presProps.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commentAuthors" Target="commentAuthor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viewProps" Target="view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3.xml"/><Relationship Id="rId13" Type="http://schemas.openxmlformats.org/officeDocument/2006/relationships/slide" Target="slide349.xml"/><Relationship Id="rId3" Type="http://schemas.openxmlformats.org/officeDocument/2006/relationships/slide" Target="slide294.xml"/><Relationship Id="rId7" Type="http://schemas.openxmlformats.org/officeDocument/2006/relationships/slide" Target="slide331.xml"/><Relationship Id="rId12" Type="http://schemas.openxmlformats.org/officeDocument/2006/relationships/slide" Target="slide347.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29.xml"/><Relationship Id="rId11" Type="http://schemas.openxmlformats.org/officeDocument/2006/relationships/slide" Target="slide343.xml"/><Relationship Id="rId5" Type="http://schemas.openxmlformats.org/officeDocument/2006/relationships/slide" Target="slide323.xml"/><Relationship Id="rId10" Type="http://schemas.openxmlformats.org/officeDocument/2006/relationships/slide" Target="slide338.xml"/><Relationship Id="rId4" Type="http://schemas.openxmlformats.org/officeDocument/2006/relationships/slide" Target="slide306.xml"/><Relationship Id="rId9" Type="http://schemas.openxmlformats.org/officeDocument/2006/relationships/slide" Target="slide33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2.xml"/><Relationship Id="rId3" Type="http://schemas.openxmlformats.org/officeDocument/2006/relationships/slide" Target="slide352.xml"/><Relationship Id="rId7" Type="http://schemas.openxmlformats.org/officeDocument/2006/relationships/slide" Target="slide360.xml"/><Relationship Id="rId12" Type="http://schemas.openxmlformats.org/officeDocument/2006/relationships/slide" Target="slide393.xml"/><Relationship Id="rId2" Type="http://schemas.openxmlformats.org/officeDocument/2006/relationships/slide" Target="slide350.xml"/><Relationship Id="rId1" Type="http://schemas.openxmlformats.org/officeDocument/2006/relationships/slideLayout" Target="../slideLayouts/slideLayout7.xml"/><Relationship Id="rId6" Type="http://schemas.openxmlformats.org/officeDocument/2006/relationships/slide" Target="slide358.xml"/><Relationship Id="rId11" Type="http://schemas.openxmlformats.org/officeDocument/2006/relationships/slide" Target="slide378.xml"/><Relationship Id="rId5" Type="http://schemas.openxmlformats.org/officeDocument/2006/relationships/slide" Target="slide356.xml"/><Relationship Id="rId10" Type="http://schemas.openxmlformats.org/officeDocument/2006/relationships/slide" Target="slide376.xml"/><Relationship Id="rId4" Type="http://schemas.openxmlformats.org/officeDocument/2006/relationships/slide" Target="slide354.xml"/><Relationship Id="rId9" Type="http://schemas.openxmlformats.org/officeDocument/2006/relationships/slide" Target="slide369.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
        <p:nvSpPr>
          <p:cNvPr id="9" name="Rectangle 8">
            <a:extLst>
              <a:ext uri="{FF2B5EF4-FFF2-40B4-BE49-F238E27FC236}">
                <a16:creationId xmlns:a16="http://schemas.microsoft.com/office/drawing/2014/main" id="{21996F54-C3B9-4A7C-BE5E-1BCDAEE36080}"/>
              </a:ext>
            </a:extLst>
          </p:cNvPr>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71074673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IS NULL / </a:t>
            </a:r>
            <a:r>
              <a:rPr lang="en-US" sz="4800" dirty="0">
                <a:solidFill>
                  <a:srgbClr val="DC525C"/>
                </a:solidFill>
                <a:latin typeface="Segoe UI Light" panose="020B0502040204020203" pitchFamily="34" charset="0"/>
                <a:cs typeface="Segoe UI Light" panose="020B0502040204020203" pitchFamily="34" charset="0"/>
              </a:rPr>
              <a:t>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24317</TotalTime>
  <Words>39435</Words>
  <Application>Microsoft Office PowerPoint</Application>
  <PresentationFormat>On-screen Show (4:3)</PresentationFormat>
  <Paragraphs>4435</Paragraphs>
  <Slides>515</Slides>
  <Notes>9</Notes>
  <HiddenSlides>102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515</vt:i4>
      </vt:variant>
    </vt:vector>
  </HeadingPairs>
  <TitlesOfParts>
    <vt:vector size="549"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4679</cp:revision>
  <dcterms:created xsi:type="dcterms:W3CDTF">2015-10-09T06:09:34Z</dcterms:created>
  <dcterms:modified xsi:type="dcterms:W3CDTF">2020-01-14T14:32:35Z</dcterms:modified>
</cp:coreProperties>
</file>